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277" r:id="rId3"/>
    <p:sldId id="281" r:id="rId4"/>
    <p:sldId id="283" r:id="rId5"/>
    <p:sldId id="268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FF00"/>
    <a:srgbClr val="376092"/>
    <a:srgbClr val="09029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670" autoAdjust="0"/>
  </p:normalViewPr>
  <p:slideViewPr>
    <p:cSldViewPr>
      <p:cViewPr>
        <p:scale>
          <a:sx n="70" d="100"/>
          <a:sy n="70" d="100"/>
        </p:scale>
        <p:origin x="-114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47CC83-FDAA-4053-A51A-081B96645263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3BB2364C-3B62-4A0E-8239-2D2F5CD3ECD5}">
      <dgm:prSet phldrT="[Text]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de-DE" dirty="0" smtClean="0"/>
            <a:t>National</a:t>
          </a:r>
          <a:endParaRPr lang="de-DE" dirty="0"/>
        </a:p>
      </dgm:t>
    </dgm:pt>
    <dgm:pt modelId="{C9F1050D-4004-4A19-96C8-E5511BFFAC3F}" type="parTrans" cxnId="{C6C36AB7-D0CE-4146-8210-9A20696BC10B}">
      <dgm:prSet/>
      <dgm:spPr/>
      <dgm:t>
        <a:bodyPr/>
        <a:lstStyle/>
        <a:p>
          <a:endParaRPr lang="de-DE"/>
        </a:p>
      </dgm:t>
    </dgm:pt>
    <dgm:pt modelId="{4485625D-B35C-46AB-98E2-3CDD57700877}" type="sibTrans" cxnId="{C6C36AB7-D0CE-4146-8210-9A20696BC10B}">
      <dgm:prSet/>
      <dgm:spPr/>
      <dgm:t>
        <a:bodyPr/>
        <a:lstStyle/>
        <a:p>
          <a:endParaRPr lang="de-DE"/>
        </a:p>
      </dgm:t>
    </dgm:pt>
    <dgm:pt modelId="{333AAAE3-E9F8-45CC-821A-52B344790624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de-DE" dirty="0" smtClean="0"/>
            <a:t>Regional</a:t>
          </a:r>
          <a:endParaRPr lang="de-DE" dirty="0"/>
        </a:p>
      </dgm:t>
    </dgm:pt>
    <dgm:pt modelId="{87C80575-1572-4BA1-B7D7-AAF4CF027FA6}" type="parTrans" cxnId="{7FA539B4-269B-4532-A471-B374C1FEED24}">
      <dgm:prSet/>
      <dgm:spPr/>
      <dgm:t>
        <a:bodyPr/>
        <a:lstStyle/>
        <a:p>
          <a:endParaRPr lang="de-DE"/>
        </a:p>
      </dgm:t>
    </dgm:pt>
    <dgm:pt modelId="{20E05E3B-10B3-4109-83B8-9349F2627550}" type="sibTrans" cxnId="{7FA539B4-269B-4532-A471-B374C1FEED24}">
      <dgm:prSet/>
      <dgm:spPr/>
      <dgm:t>
        <a:bodyPr/>
        <a:lstStyle/>
        <a:p>
          <a:endParaRPr lang="de-DE"/>
        </a:p>
      </dgm:t>
    </dgm:pt>
    <dgm:pt modelId="{A6FAF38C-056C-4E2B-8475-01A1CE63E0B4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de-DE" dirty="0" err="1" smtClean="0"/>
            <a:t>Local</a:t>
          </a:r>
          <a:endParaRPr lang="de-DE" dirty="0"/>
        </a:p>
      </dgm:t>
    </dgm:pt>
    <dgm:pt modelId="{D18EDC36-C068-4C42-A098-9C875CE33896}" type="parTrans" cxnId="{7AB88178-F908-42D5-93BB-24F87F49B88A}">
      <dgm:prSet/>
      <dgm:spPr/>
      <dgm:t>
        <a:bodyPr/>
        <a:lstStyle/>
        <a:p>
          <a:endParaRPr lang="de-DE"/>
        </a:p>
      </dgm:t>
    </dgm:pt>
    <dgm:pt modelId="{1F67A77B-75AD-452B-B885-B97A7D5DF46A}" type="sibTrans" cxnId="{7AB88178-F908-42D5-93BB-24F87F49B88A}">
      <dgm:prSet/>
      <dgm:spPr/>
      <dgm:t>
        <a:bodyPr/>
        <a:lstStyle/>
        <a:p>
          <a:endParaRPr lang="de-DE"/>
        </a:p>
      </dgm:t>
    </dgm:pt>
    <dgm:pt modelId="{7007BE38-39E0-44BF-AF06-17DCC1E64683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de-DE" dirty="0" smtClean="0"/>
            <a:t>County</a:t>
          </a:r>
          <a:endParaRPr lang="de-DE" dirty="0"/>
        </a:p>
      </dgm:t>
    </dgm:pt>
    <dgm:pt modelId="{1BCB7BCD-1235-46B3-B99C-11FD85978E48}" type="parTrans" cxnId="{EAE1CB19-5CFB-4908-A7B3-F9E7EEA9A1DD}">
      <dgm:prSet/>
      <dgm:spPr/>
      <dgm:t>
        <a:bodyPr/>
        <a:lstStyle/>
        <a:p>
          <a:endParaRPr lang="de-DE"/>
        </a:p>
      </dgm:t>
    </dgm:pt>
    <dgm:pt modelId="{8930C505-6CC8-46AA-9061-924B68B37711}" type="sibTrans" cxnId="{EAE1CB19-5CFB-4908-A7B3-F9E7EEA9A1DD}">
      <dgm:prSet/>
      <dgm:spPr/>
      <dgm:t>
        <a:bodyPr/>
        <a:lstStyle/>
        <a:p>
          <a:endParaRPr lang="de-DE"/>
        </a:p>
      </dgm:t>
    </dgm:pt>
    <dgm:pt modelId="{C090DCC0-3FA2-4B7F-8C3A-FB6079E6389A}" type="pres">
      <dgm:prSet presAssocID="{4647CC83-FDAA-4053-A51A-081B96645263}" presName="Name0" presStyleCnt="0">
        <dgm:presLayoutVars>
          <dgm:dir/>
          <dgm:animLvl val="lvl"/>
          <dgm:resizeHandles val="exact"/>
        </dgm:presLayoutVars>
      </dgm:prSet>
      <dgm:spPr/>
    </dgm:pt>
    <dgm:pt modelId="{CB04A125-8977-417C-9770-0FC692CC5857}" type="pres">
      <dgm:prSet presAssocID="{3BB2364C-3B62-4A0E-8239-2D2F5CD3ECD5}" presName="Name8" presStyleCnt="0"/>
      <dgm:spPr/>
    </dgm:pt>
    <dgm:pt modelId="{B60DA2CE-7A45-4841-9884-32727530EA07}" type="pres">
      <dgm:prSet presAssocID="{3BB2364C-3B62-4A0E-8239-2D2F5CD3ECD5}" presName="level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BE861C3-EA20-4B2A-A5B7-A559EB3D5B7D}" type="pres">
      <dgm:prSet presAssocID="{3BB2364C-3B62-4A0E-8239-2D2F5CD3ECD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DABC318-93E4-4E2E-85AD-B8CA2CA88780}" type="pres">
      <dgm:prSet presAssocID="{7007BE38-39E0-44BF-AF06-17DCC1E64683}" presName="Name8" presStyleCnt="0"/>
      <dgm:spPr/>
    </dgm:pt>
    <dgm:pt modelId="{15118D46-540C-4BEC-8815-F7FEFC05DAA9}" type="pres">
      <dgm:prSet presAssocID="{7007BE38-39E0-44BF-AF06-17DCC1E64683}" presName="level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D9E5D44-F7C1-4879-8591-F9E8D2709484}" type="pres">
      <dgm:prSet presAssocID="{7007BE38-39E0-44BF-AF06-17DCC1E6468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7E33234-7C8B-4E76-9B93-B5181990FC58}" type="pres">
      <dgm:prSet presAssocID="{333AAAE3-E9F8-45CC-821A-52B344790624}" presName="Name8" presStyleCnt="0"/>
      <dgm:spPr/>
    </dgm:pt>
    <dgm:pt modelId="{4078AD7D-4A27-4EA3-A8D5-069EDF189E6B}" type="pres">
      <dgm:prSet presAssocID="{333AAAE3-E9F8-45CC-821A-52B344790624}" presName="level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105B4D1-5970-4B18-9625-F3084B34AE36}" type="pres">
      <dgm:prSet presAssocID="{333AAAE3-E9F8-45CC-821A-52B34479062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4FBF146-3F1A-40AC-A183-B8C91335ECC8}" type="pres">
      <dgm:prSet presAssocID="{A6FAF38C-056C-4E2B-8475-01A1CE63E0B4}" presName="Name8" presStyleCnt="0"/>
      <dgm:spPr/>
    </dgm:pt>
    <dgm:pt modelId="{534E4752-E8C3-4B0A-BC5A-A47BFBD7020E}" type="pres">
      <dgm:prSet presAssocID="{A6FAF38C-056C-4E2B-8475-01A1CE63E0B4}" presName="level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D09A503-7D0C-4485-B429-ABD4E5189808}" type="pres">
      <dgm:prSet presAssocID="{A6FAF38C-056C-4E2B-8475-01A1CE63E0B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1B933B17-03E9-4C8B-B501-3FEF9A92D4A5}" type="presOf" srcId="{A6FAF38C-056C-4E2B-8475-01A1CE63E0B4}" destId="{534E4752-E8C3-4B0A-BC5A-A47BFBD7020E}" srcOrd="0" destOrd="0" presId="urn:microsoft.com/office/officeart/2005/8/layout/pyramid1"/>
    <dgm:cxn modelId="{BFDD3CA3-043F-4542-867E-1FD81ADE8054}" type="presOf" srcId="{7007BE38-39E0-44BF-AF06-17DCC1E64683}" destId="{15118D46-540C-4BEC-8815-F7FEFC05DAA9}" srcOrd="0" destOrd="0" presId="urn:microsoft.com/office/officeart/2005/8/layout/pyramid1"/>
    <dgm:cxn modelId="{C6C36AB7-D0CE-4146-8210-9A20696BC10B}" srcId="{4647CC83-FDAA-4053-A51A-081B96645263}" destId="{3BB2364C-3B62-4A0E-8239-2D2F5CD3ECD5}" srcOrd="0" destOrd="0" parTransId="{C9F1050D-4004-4A19-96C8-E5511BFFAC3F}" sibTransId="{4485625D-B35C-46AB-98E2-3CDD57700877}"/>
    <dgm:cxn modelId="{EAE1CB19-5CFB-4908-A7B3-F9E7EEA9A1DD}" srcId="{4647CC83-FDAA-4053-A51A-081B96645263}" destId="{7007BE38-39E0-44BF-AF06-17DCC1E64683}" srcOrd="1" destOrd="0" parTransId="{1BCB7BCD-1235-46B3-B99C-11FD85978E48}" sibTransId="{8930C505-6CC8-46AA-9061-924B68B37711}"/>
    <dgm:cxn modelId="{8D2693E9-C43A-46B1-BFFC-61FDAA058F35}" type="presOf" srcId="{7007BE38-39E0-44BF-AF06-17DCC1E64683}" destId="{DD9E5D44-F7C1-4879-8591-F9E8D2709484}" srcOrd="1" destOrd="0" presId="urn:microsoft.com/office/officeart/2005/8/layout/pyramid1"/>
    <dgm:cxn modelId="{7FA539B4-269B-4532-A471-B374C1FEED24}" srcId="{4647CC83-FDAA-4053-A51A-081B96645263}" destId="{333AAAE3-E9F8-45CC-821A-52B344790624}" srcOrd="2" destOrd="0" parTransId="{87C80575-1572-4BA1-B7D7-AAF4CF027FA6}" sibTransId="{20E05E3B-10B3-4109-83B8-9349F2627550}"/>
    <dgm:cxn modelId="{7CABD714-AFA4-4878-98F4-0FAABA6C03E1}" type="presOf" srcId="{A6FAF38C-056C-4E2B-8475-01A1CE63E0B4}" destId="{DD09A503-7D0C-4485-B429-ABD4E5189808}" srcOrd="1" destOrd="0" presId="urn:microsoft.com/office/officeart/2005/8/layout/pyramid1"/>
    <dgm:cxn modelId="{033BF288-C3AF-45DF-BCC8-173BB174280F}" type="presOf" srcId="{333AAAE3-E9F8-45CC-821A-52B344790624}" destId="{9105B4D1-5970-4B18-9625-F3084B34AE36}" srcOrd="1" destOrd="0" presId="urn:microsoft.com/office/officeart/2005/8/layout/pyramid1"/>
    <dgm:cxn modelId="{FC1D4B8A-61E1-490B-89CA-6E661C760D4C}" type="presOf" srcId="{4647CC83-FDAA-4053-A51A-081B96645263}" destId="{C090DCC0-3FA2-4B7F-8C3A-FB6079E6389A}" srcOrd="0" destOrd="0" presId="urn:microsoft.com/office/officeart/2005/8/layout/pyramid1"/>
    <dgm:cxn modelId="{A25B5A96-6E72-4F7B-B85B-ACC9D96D0F88}" type="presOf" srcId="{3BB2364C-3B62-4A0E-8239-2D2F5CD3ECD5}" destId="{5BE861C3-EA20-4B2A-A5B7-A559EB3D5B7D}" srcOrd="1" destOrd="0" presId="urn:microsoft.com/office/officeart/2005/8/layout/pyramid1"/>
    <dgm:cxn modelId="{7AB88178-F908-42D5-93BB-24F87F49B88A}" srcId="{4647CC83-FDAA-4053-A51A-081B96645263}" destId="{A6FAF38C-056C-4E2B-8475-01A1CE63E0B4}" srcOrd="3" destOrd="0" parTransId="{D18EDC36-C068-4C42-A098-9C875CE33896}" sibTransId="{1F67A77B-75AD-452B-B885-B97A7D5DF46A}"/>
    <dgm:cxn modelId="{A1AEABF3-FCB7-46AE-8344-7AD595CD621F}" type="presOf" srcId="{3BB2364C-3B62-4A0E-8239-2D2F5CD3ECD5}" destId="{B60DA2CE-7A45-4841-9884-32727530EA07}" srcOrd="0" destOrd="0" presId="urn:microsoft.com/office/officeart/2005/8/layout/pyramid1"/>
    <dgm:cxn modelId="{F844DF76-43E1-4B16-9248-7D318B9A3FB5}" type="presOf" srcId="{333AAAE3-E9F8-45CC-821A-52B344790624}" destId="{4078AD7D-4A27-4EA3-A8D5-069EDF189E6B}" srcOrd="0" destOrd="0" presId="urn:microsoft.com/office/officeart/2005/8/layout/pyramid1"/>
    <dgm:cxn modelId="{37658AEA-433A-49DE-B150-8504E7111F4D}" type="presParOf" srcId="{C090DCC0-3FA2-4B7F-8C3A-FB6079E6389A}" destId="{CB04A125-8977-417C-9770-0FC692CC5857}" srcOrd="0" destOrd="0" presId="urn:microsoft.com/office/officeart/2005/8/layout/pyramid1"/>
    <dgm:cxn modelId="{812CD1A8-A705-4268-9030-B295EBE1C393}" type="presParOf" srcId="{CB04A125-8977-417C-9770-0FC692CC5857}" destId="{B60DA2CE-7A45-4841-9884-32727530EA07}" srcOrd="0" destOrd="0" presId="urn:microsoft.com/office/officeart/2005/8/layout/pyramid1"/>
    <dgm:cxn modelId="{D7245CA2-844A-40C3-9BEC-CD85C4DBA8A6}" type="presParOf" srcId="{CB04A125-8977-417C-9770-0FC692CC5857}" destId="{5BE861C3-EA20-4B2A-A5B7-A559EB3D5B7D}" srcOrd="1" destOrd="0" presId="urn:microsoft.com/office/officeart/2005/8/layout/pyramid1"/>
    <dgm:cxn modelId="{23483EF7-FD9E-4F9D-88E2-BA574B33AD0A}" type="presParOf" srcId="{C090DCC0-3FA2-4B7F-8C3A-FB6079E6389A}" destId="{1DABC318-93E4-4E2E-85AD-B8CA2CA88780}" srcOrd="1" destOrd="0" presId="urn:microsoft.com/office/officeart/2005/8/layout/pyramid1"/>
    <dgm:cxn modelId="{0D989543-2732-4186-A6D0-13ECD9218905}" type="presParOf" srcId="{1DABC318-93E4-4E2E-85AD-B8CA2CA88780}" destId="{15118D46-540C-4BEC-8815-F7FEFC05DAA9}" srcOrd="0" destOrd="0" presId="urn:microsoft.com/office/officeart/2005/8/layout/pyramid1"/>
    <dgm:cxn modelId="{107C86AF-94FF-4D8E-BD9C-E8F248AD8104}" type="presParOf" srcId="{1DABC318-93E4-4E2E-85AD-B8CA2CA88780}" destId="{DD9E5D44-F7C1-4879-8591-F9E8D2709484}" srcOrd="1" destOrd="0" presId="urn:microsoft.com/office/officeart/2005/8/layout/pyramid1"/>
    <dgm:cxn modelId="{984E3068-1AA8-4235-B010-D2B158A9D0C1}" type="presParOf" srcId="{C090DCC0-3FA2-4B7F-8C3A-FB6079E6389A}" destId="{77E33234-7C8B-4E76-9B93-B5181990FC58}" srcOrd="2" destOrd="0" presId="urn:microsoft.com/office/officeart/2005/8/layout/pyramid1"/>
    <dgm:cxn modelId="{8E72F7E3-E4F3-439E-AD48-59C62EDF7EA7}" type="presParOf" srcId="{77E33234-7C8B-4E76-9B93-B5181990FC58}" destId="{4078AD7D-4A27-4EA3-A8D5-069EDF189E6B}" srcOrd="0" destOrd="0" presId="urn:microsoft.com/office/officeart/2005/8/layout/pyramid1"/>
    <dgm:cxn modelId="{F5D5863E-E5F6-4E58-BEA3-775A0B4D8DA2}" type="presParOf" srcId="{77E33234-7C8B-4E76-9B93-B5181990FC58}" destId="{9105B4D1-5970-4B18-9625-F3084B34AE36}" srcOrd="1" destOrd="0" presId="urn:microsoft.com/office/officeart/2005/8/layout/pyramid1"/>
    <dgm:cxn modelId="{ED0D6C75-6211-4122-BDF3-6C27D3D8CCFA}" type="presParOf" srcId="{C090DCC0-3FA2-4B7F-8C3A-FB6079E6389A}" destId="{A4FBF146-3F1A-40AC-A183-B8C91335ECC8}" srcOrd="3" destOrd="0" presId="urn:microsoft.com/office/officeart/2005/8/layout/pyramid1"/>
    <dgm:cxn modelId="{7395921D-5DFC-44F1-9436-164E13E98CE8}" type="presParOf" srcId="{A4FBF146-3F1A-40AC-A183-B8C91335ECC8}" destId="{534E4752-E8C3-4B0A-BC5A-A47BFBD7020E}" srcOrd="0" destOrd="0" presId="urn:microsoft.com/office/officeart/2005/8/layout/pyramid1"/>
    <dgm:cxn modelId="{26A129B6-205F-4666-941C-3A719DEE0B02}" type="presParOf" srcId="{A4FBF146-3F1A-40AC-A183-B8C91335ECC8}" destId="{DD09A503-7D0C-4485-B429-ABD4E5189808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0DA2CE-7A45-4841-9884-32727530EA07}">
      <dsp:nvSpPr>
        <dsp:cNvPr id="0" name=""/>
        <dsp:cNvSpPr/>
      </dsp:nvSpPr>
      <dsp:spPr>
        <a:xfrm>
          <a:off x="2000250" y="0"/>
          <a:ext cx="1333500" cy="749300"/>
        </a:xfrm>
        <a:prstGeom prst="trapezoid">
          <a:avLst>
            <a:gd name="adj" fmla="val 88983"/>
          </a:avLst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smtClean="0"/>
            <a:t>National</a:t>
          </a:r>
          <a:endParaRPr lang="de-DE" sz="2800" kern="1200" dirty="0"/>
        </a:p>
      </dsp:txBody>
      <dsp:txXfrm>
        <a:off x="2000250" y="0"/>
        <a:ext cx="1333500" cy="749300"/>
      </dsp:txXfrm>
    </dsp:sp>
    <dsp:sp modelId="{15118D46-540C-4BEC-8815-F7FEFC05DAA9}">
      <dsp:nvSpPr>
        <dsp:cNvPr id="0" name=""/>
        <dsp:cNvSpPr/>
      </dsp:nvSpPr>
      <dsp:spPr>
        <a:xfrm>
          <a:off x="1333500" y="749300"/>
          <a:ext cx="2667000" cy="749300"/>
        </a:xfrm>
        <a:prstGeom prst="trapezoid">
          <a:avLst>
            <a:gd name="adj" fmla="val 88983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smtClean="0"/>
            <a:t>County</a:t>
          </a:r>
          <a:endParaRPr lang="de-DE" sz="2800" kern="1200" dirty="0"/>
        </a:p>
      </dsp:txBody>
      <dsp:txXfrm>
        <a:off x="1800224" y="749300"/>
        <a:ext cx="1733550" cy="749300"/>
      </dsp:txXfrm>
    </dsp:sp>
    <dsp:sp modelId="{4078AD7D-4A27-4EA3-A8D5-069EDF189E6B}">
      <dsp:nvSpPr>
        <dsp:cNvPr id="0" name=""/>
        <dsp:cNvSpPr/>
      </dsp:nvSpPr>
      <dsp:spPr>
        <a:xfrm>
          <a:off x="666750" y="1498600"/>
          <a:ext cx="4000499" cy="749300"/>
        </a:xfrm>
        <a:prstGeom prst="trapezoid">
          <a:avLst>
            <a:gd name="adj" fmla="val 88983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smtClean="0"/>
            <a:t>Regional</a:t>
          </a:r>
          <a:endParaRPr lang="de-DE" sz="2800" kern="1200" dirty="0"/>
        </a:p>
      </dsp:txBody>
      <dsp:txXfrm>
        <a:off x="1366837" y="1498600"/>
        <a:ext cx="2600325" cy="749300"/>
      </dsp:txXfrm>
    </dsp:sp>
    <dsp:sp modelId="{534E4752-E8C3-4B0A-BC5A-A47BFBD7020E}">
      <dsp:nvSpPr>
        <dsp:cNvPr id="0" name=""/>
        <dsp:cNvSpPr/>
      </dsp:nvSpPr>
      <dsp:spPr>
        <a:xfrm>
          <a:off x="0" y="2247900"/>
          <a:ext cx="5334000" cy="749300"/>
        </a:xfrm>
        <a:prstGeom prst="trapezoid">
          <a:avLst>
            <a:gd name="adj" fmla="val 88983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err="1" smtClean="0"/>
            <a:t>Local</a:t>
          </a:r>
          <a:endParaRPr lang="de-DE" sz="2800" kern="1200" dirty="0"/>
        </a:p>
      </dsp:txBody>
      <dsp:txXfrm>
        <a:off x="933449" y="2247900"/>
        <a:ext cx="3467100" cy="7493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AD4988B-38D6-49EA-92CE-A2CF8FB26A59}" type="datetimeFigureOut">
              <a:rPr lang="en-US"/>
              <a:pPr>
                <a:defRPr/>
              </a:pPr>
              <a:t>11/16/2011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EF19FC8-08B0-4AB0-BAF3-F5C972035F89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4600182-BC86-4EBE-8EBA-F5CAB47DDDD4}" type="datetimeFigureOut">
              <a:rPr lang="en-US"/>
              <a:pPr>
                <a:defRPr/>
              </a:pPr>
              <a:t>11/16/2011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9AEFE9F-40E3-4915-8B65-4D13401AC8E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533400" y="4343400"/>
            <a:ext cx="54864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z="1100" smtClean="0">
              <a:solidFill>
                <a:srgbClr val="090294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rbar.PNG"/>
          <p:cNvPicPr>
            <a:picLocks noChangeAspect="1"/>
          </p:cNvPicPr>
          <p:nvPr userDrawn="1"/>
        </p:nvPicPr>
        <p:blipFill>
          <a:blip r:embed="rId2" cstate="print"/>
          <a:srcRect t="7950" b="9148"/>
          <a:stretch>
            <a:fillRect/>
          </a:stretch>
        </p:blipFill>
        <p:spPr bwMode="auto">
          <a:xfrm>
            <a:off x="381000" y="228600"/>
            <a:ext cx="1447800" cy="587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4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1/22/2011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http://humanityroad.org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baseline="0"/>
            </a:lvl1pPr>
          </a:lstStyle>
          <a:p>
            <a:pPr>
              <a:defRPr/>
            </a:pPr>
            <a:fld id="{2210D9AA-EE59-4491-88AA-99E1DBF290CF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1/22/2011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http://humanityroad.org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63748-9F14-4503-975F-A6D552430DCE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1/22/2011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http://humanityroad.org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61AD6-ECC1-4AA9-B9D1-9A9AC5934C3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1/22/2011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http://humanityroad.org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880CB-A72F-4697-839D-2FB7BE2895E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1/22/2011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http://humanityroad.org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C5C9B-D52F-40E5-9255-1AB867F99E8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1/22/2011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http://humanityroad.org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C94E1-C105-4FDF-8B11-63D5B1AE4CD1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1/22/2011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http://humanityroad.org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CA6AC-D3E3-4CFB-8B6A-9F83AA6AAD4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1/22/2011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http://humanityroad.org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D2CEC-FB31-4A33-BFA2-33986FA22A5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1/22/2011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http://humanityroad.org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DF5D7-4E2E-44A2-8949-1A0FA5D01D8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Hrbar.PNG"/>
          <p:cNvPicPr>
            <a:picLocks noChangeAspect="1"/>
          </p:cNvPicPr>
          <p:nvPr userDrawn="1"/>
        </p:nvPicPr>
        <p:blipFill>
          <a:blip r:embed="rId2" cstate="print"/>
          <a:srcRect t="7950" b="9148"/>
          <a:stretch>
            <a:fillRect/>
          </a:stretch>
        </p:blipFill>
        <p:spPr bwMode="auto">
          <a:xfrm>
            <a:off x="381000" y="228600"/>
            <a:ext cx="1447800" cy="587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1/22/2011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http://humanityroad.org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78BB2-1528-490C-9FE4-088E3F16BD12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1/22/2011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http://humanityroad.org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4ED8F-9C01-476F-BE03-9ED923324281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1/22/2011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http://humanityroad.org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C89046-0C9E-4953-B104-3CD2CAE9F570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6" r:id="rId8"/>
    <p:sldLayoutId id="2147483842" r:id="rId9"/>
    <p:sldLayoutId id="2147483843" r:id="rId10"/>
    <p:sldLayoutId id="2147483844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8.jpeg"/><Relationship Id="rId18" Type="http://schemas.openxmlformats.org/officeDocument/2006/relationships/image" Target="../media/image13.jpeg"/><Relationship Id="rId3" Type="http://schemas.openxmlformats.org/officeDocument/2006/relationships/diagramData" Target="../diagrams/data1.xml"/><Relationship Id="rId21" Type="http://schemas.openxmlformats.org/officeDocument/2006/relationships/image" Target="../media/image16.jpeg"/><Relationship Id="rId7" Type="http://schemas.microsoft.com/office/2007/relationships/diagramDrawing" Target="../diagrams/drawing1.xml"/><Relationship Id="rId12" Type="http://schemas.openxmlformats.org/officeDocument/2006/relationships/image" Target="../media/image7.jpeg"/><Relationship Id="rId17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1.jpeg"/><Relationship Id="rId20" Type="http://schemas.openxmlformats.org/officeDocument/2006/relationships/image" Target="../media/image15.jpe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6.jpeg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10.jpeg"/><Relationship Id="rId23" Type="http://schemas.openxmlformats.org/officeDocument/2006/relationships/image" Target="../media/image18.wmf"/><Relationship Id="rId10" Type="http://schemas.openxmlformats.org/officeDocument/2006/relationships/image" Target="../media/image5.jpeg"/><Relationship Id="rId19" Type="http://schemas.openxmlformats.org/officeDocument/2006/relationships/image" Target="../media/image14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jpeg"/><Relationship Id="rId14" Type="http://schemas.openxmlformats.org/officeDocument/2006/relationships/image" Target="../media/image9.jpeg"/><Relationship Id="rId22" Type="http://schemas.openxmlformats.org/officeDocument/2006/relationships/image" Target="../media/image1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0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7" Type="http://schemas.openxmlformats.org/officeDocument/2006/relationships/image" Target="../media/image2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2.gif"/><Relationship Id="rId5" Type="http://schemas.openxmlformats.org/officeDocument/2006/relationships/image" Target="../media/image21.gif"/><Relationship Id="rId4" Type="http://schemas.openxmlformats.org/officeDocument/2006/relationships/image" Target="../media/image20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9" name="Picture 13" descr="Glob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609600"/>
            <a:ext cx="1809750" cy="180975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1524000"/>
            <a:ext cx="5181600" cy="71755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u="sng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Building Bridges</a:t>
            </a:r>
          </a:p>
        </p:txBody>
      </p:sp>
      <p:sp>
        <p:nvSpPr>
          <p:cNvPr id="4099" name="Rectangle 22"/>
          <p:cNvSpPr>
            <a:spLocks noChangeArrowheads="1"/>
          </p:cNvSpPr>
          <p:nvPr/>
        </p:nvSpPr>
        <p:spPr bwMode="auto">
          <a:xfrm>
            <a:off x="133350" y="2662238"/>
            <a:ext cx="9144000" cy="0"/>
          </a:xfrm>
          <a:prstGeom prst="rect">
            <a:avLst/>
          </a:prstGeom>
          <a:solidFill>
            <a:srgbClr val="339999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4100" name="Rectangle 58"/>
          <p:cNvSpPr>
            <a:spLocks noChangeArrowheads="1"/>
          </p:cNvSpPr>
          <p:nvPr/>
        </p:nvSpPr>
        <p:spPr bwMode="auto">
          <a:xfrm>
            <a:off x="323850" y="18049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4103" name="Rectangle 43"/>
          <p:cNvSpPr>
            <a:spLocks noChangeArrowheads="1"/>
          </p:cNvSpPr>
          <p:nvPr/>
        </p:nvSpPr>
        <p:spPr bwMode="auto">
          <a:xfrm>
            <a:off x="2438400" y="2590800"/>
            <a:ext cx="5029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latin typeface="Tahoma" pitchFamily="34" charset="0"/>
                <a:cs typeface="Tahoma" pitchFamily="34" charset="0"/>
              </a:rPr>
              <a:t>… between all (or many?) participants in </a:t>
            </a:r>
          </a:p>
          <a:p>
            <a:pPr algn="ctr"/>
            <a:endParaRPr lang="en-US" b="1" dirty="0" smtClean="0"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en-US" b="1" dirty="0" smtClean="0">
                <a:latin typeface="Tahoma" pitchFamily="34" charset="0"/>
                <a:cs typeface="Tahoma" pitchFamily="34" charset="0"/>
              </a:rPr>
              <a:t>crisis communication and disaster relief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2" name="Date Placeholder 5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11/16/2011</a:t>
            </a:r>
            <a:endParaRPr lang="en-US" dirty="0"/>
          </a:p>
        </p:txBody>
      </p:sp>
      <p:sp>
        <p:nvSpPr>
          <p:cNvPr id="53" name="Footer Placeholder 5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http</a:t>
            </a:r>
            <a:r>
              <a:rPr lang="en-US" dirty="0" smtClean="0"/>
              <a:t>://www.humanityroad.org</a:t>
            </a:r>
            <a:endParaRPr lang="en-US" dirty="0"/>
          </a:p>
        </p:txBody>
      </p:sp>
      <p:sp>
        <p:nvSpPr>
          <p:cNvPr id="12" name="Rectangle 43"/>
          <p:cNvSpPr>
            <a:spLocks noChangeArrowheads="1"/>
          </p:cNvSpPr>
          <p:nvPr/>
        </p:nvSpPr>
        <p:spPr bwMode="auto">
          <a:xfrm>
            <a:off x="4038600" y="5105400"/>
            <a:ext cx="4419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600" b="1" dirty="0" err="1" smtClean="0">
                <a:latin typeface="Tahoma" pitchFamily="34" charset="0"/>
                <a:cs typeface="Tahoma" pitchFamily="34" charset="0"/>
              </a:rPr>
              <a:t>Christoph</a:t>
            </a:r>
            <a:r>
              <a:rPr lang="en-US" sz="16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1600" b="1" dirty="0" err="1" smtClean="0">
                <a:latin typeface="Tahoma" pitchFamily="34" charset="0"/>
                <a:cs typeface="Tahoma" pitchFamily="34" charset="0"/>
              </a:rPr>
              <a:t>Dennenmoser</a:t>
            </a:r>
            <a:endParaRPr lang="en-US" sz="1600" b="1" dirty="0" smtClean="0">
              <a:latin typeface="Tahoma" pitchFamily="34" charset="0"/>
              <a:cs typeface="Tahoma" pitchFamily="34" charset="0"/>
            </a:endParaRPr>
          </a:p>
          <a:p>
            <a:pPr algn="r"/>
            <a:r>
              <a:rPr lang="en-US" sz="1600" dirty="0" err="1" smtClean="0">
                <a:latin typeface="Tahoma" pitchFamily="34" charset="0"/>
                <a:cs typeface="Tahoma" pitchFamily="34" charset="0"/>
              </a:rPr>
              <a:t>HumanityRoad</a:t>
            </a:r>
            <a:r>
              <a:rPr lang="en-US" sz="1600" dirty="0" smtClean="0">
                <a:latin typeface="Tahoma" pitchFamily="34" charset="0"/>
                <a:cs typeface="Tahoma" pitchFamily="34" charset="0"/>
              </a:rPr>
              <a:t> - Team Leader Urgent Needs</a:t>
            </a:r>
          </a:p>
          <a:p>
            <a:pPr algn="r"/>
            <a:r>
              <a:rPr lang="en-US" sz="1600" dirty="0" smtClean="0">
                <a:latin typeface="Tahoma" pitchFamily="34" charset="0"/>
                <a:cs typeface="Tahoma" pitchFamily="34" charset="0"/>
              </a:rPr>
              <a:t>German Red Cross – Disaster Manager</a:t>
            </a:r>
          </a:p>
          <a:p>
            <a:pPr algn="r"/>
            <a:r>
              <a:rPr lang="en-US" sz="1600" dirty="0" smtClean="0">
                <a:latin typeface="Tahoma" pitchFamily="34" charset="0"/>
                <a:cs typeface="Tahoma" pitchFamily="34" charset="0"/>
              </a:rPr>
              <a:t>Twitter: @</a:t>
            </a:r>
            <a:r>
              <a:rPr lang="en-US" sz="1600" dirty="0" err="1" smtClean="0">
                <a:latin typeface="Tahoma" pitchFamily="34" charset="0"/>
                <a:cs typeface="Tahoma" pitchFamily="34" charset="0"/>
              </a:rPr>
              <a:t>sahnetaeter</a:t>
            </a:r>
            <a:endParaRPr lang="en-US" sz="1600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3" name="Picture 42" descr="http://www.nzz.ch/images/tuerkei_erdbeben_van_fullSize_1.13094031.131938709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3886200"/>
            <a:ext cx="1945156" cy="1295400"/>
          </a:xfrm>
          <a:prstGeom prst="rect">
            <a:avLst/>
          </a:prstGeom>
          <a:noFill/>
        </p:spPr>
      </p:pic>
    </p:spTree>
  </p:cSld>
  <p:clrMapOvr>
    <a:masterClrMapping/>
  </p:clrMapOvr>
  <p:transition advTm="30451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hteck 63"/>
          <p:cNvSpPr/>
          <p:nvPr/>
        </p:nvSpPr>
        <p:spPr>
          <a:xfrm>
            <a:off x="1828800" y="990600"/>
            <a:ext cx="7315200" cy="2819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0" name="Rechteck 59"/>
          <p:cNvSpPr/>
          <p:nvPr/>
        </p:nvSpPr>
        <p:spPr>
          <a:xfrm>
            <a:off x="990600" y="3810000"/>
            <a:ext cx="8153400" cy="2819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aphicFrame>
        <p:nvGraphicFramePr>
          <p:cNvPr id="61" name="Diagramm 60"/>
          <p:cNvGraphicFramePr/>
          <p:nvPr/>
        </p:nvGraphicFramePr>
        <p:xfrm>
          <a:off x="3733800" y="965200"/>
          <a:ext cx="5334000" cy="299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166" name="Picture 46" descr="C:\Users\HR Christoph\Pictures\TZ\15 fahrzeuge\15-01 thw\15-1-05 gkw1\15105-005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flipH="1">
            <a:off x="1295400" y="5410200"/>
            <a:ext cx="838200" cy="53657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381000"/>
            <a:ext cx="5410200" cy="71755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u="sng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Disaster Management</a:t>
            </a:r>
          </a:p>
        </p:txBody>
      </p:sp>
      <p:sp>
        <p:nvSpPr>
          <p:cNvPr id="5123" name="Rectangle 22"/>
          <p:cNvSpPr>
            <a:spLocks noChangeArrowheads="1"/>
          </p:cNvSpPr>
          <p:nvPr/>
        </p:nvSpPr>
        <p:spPr bwMode="auto">
          <a:xfrm>
            <a:off x="133350" y="2662238"/>
            <a:ext cx="9144000" cy="0"/>
          </a:xfrm>
          <a:prstGeom prst="rect">
            <a:avLst/>
          </a:prstGeom>
          <a:solidFill>
            <a:srgbClr val="339999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5124" name="Rectangle 58"/>
          <p:cNvSpPr>
            <a:spLocks noChangeArrowheads="1"/>
          </p:cNvSpPr>
          <p:nvPr/>
        </p:nvSpPr>
        <p:spPr bwMode="auto">
          <a:xfrm>
            <a:off x="323850" y="18049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45" name="Footer Placeholder 4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http://humanityroad.org</a:t>
            </a:r>
          </a:p>
        </p:txBody>
      </p:sp>
      <p:sp>
        <p:nvSpPr>
          <p:cNvPr id="47" name="Slide Number Placeholder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F4F5CA-F335-4381-A3E1-DEAC13BE9495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5162" name="Picture 42" descr="http://www.nzz.ch/images/tuerkei_erdbeben_van_fullSize_1.13094031.1319387092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362200" y="4648199"/>
            <a:ext cx="2667000" cy="1776121"/>
          </a:xfrm>
          <a:prstGeom prst="rect">
            <a:avLst/>
          </a:prstGeom>
          <a:noFill/>
        </p:spPr>
      </p:pic>
      <p:pic>
        <p:nvPicPr>
          <p:cNvPr id="5163" name="Picture 43" descr="C:\Users\HR Christoph\Pictures\TZ\15 fahrzeuge\15-04 feuerwehr\15-04-03 rw\15403-200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181600" y="5668698"/>
            <a:ext cx="914400" cy="496888"/>
          </a:xfrm>
          <a:prstGeom prst="rect">
            <a:avLst/>
          </a:prstGeom>
          <a:noFill/>
        </p:spPr>
      </p:pic>
      <p:pic>
        <p:nvPicPr>
          <p:cNvPr id="5164" name="Picture 44" descr="C:\Users\HR Christoph\Pictures\TZ\15 fahrzeuge\15-04 feuerwehr\15-04-03 rw\15403-201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flipH="1">
            <a:off x="1447800" y="5957151"/>
            <a:ext cx="762000" cy="443649"/>
          </a:xfrm>
          <a:prstGeom prst="rect">
            <a:avLst/>
          </a:prstGeom>
          <a:noFill/>
        </p:spPr>
      </p:pic>
      <p:pic>
        <p:nvPicPr>
          <p:cNvPr id="5165" name="Picture 45" descr="C:\Users\HR Christoph\Pictures\TZ\15 fahrzeuge\15-01 thw\15-1-05 gkw1\15105-001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 flipH="1">
            <a:off x="1600200" y="4989512"/>
            <a:ext cx="762000" cy="496888"/>
          </a:xfrm>
          <a:prstGeom prst="rect">
            <a:avLst/>
          </a:prstGeom>
          <a:noFill/>
        </p:spPr>
      </p:pic>
      <p:pic>
        <p:nvPicPr>
          <p:cNvPr id="5167" name="Picture 47" descr="C:\Users\HR Christoph\Pictures\TZ\15 fahrzeuge\15-06 bundeswehr\15-6-08 sandienst\15608-005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019800" y="5211498"/>
            <a:ext cx="914400" cy="496888"/>
          </a:xfrm>
          <a:prstGeom prst="rect">
            <a:avLst/>
          </a:prstGeom>
          <a:noFill/>
        </p:spPr>
      </p:pic>
      <p:pic>
        <p:nvPicPr>
          <p:cNvPr id="5168" name="Picture 48" descr="C:\Users\HR Christoph\Pictures\TZ\15 fahrzeuge\15-06 bundeswehr\15-6-06 lkw\15605-022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181600" y="5135298"/>
            <a:ext cx="914401" cy="496888"/>
          </a:xfrm>
          <a:prstGeom prst="rect">
            <a:avLst/>
          </a:prstGeom>
          <a:noFill/>
        </p:spPr>
      </p:pic>
      <p:pic>
        <p:nvPicPr>
          <p:cNvPr id="5169" name="Picture 49" descr="C:\Users\HR Christoph\Pictures\TZ\15 fahrzeuge\15-05 rettungsdienst\15-05-2 drk\15-5-2-15 rtw\155215-011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934200" y="5410200"/>
            <a:ext cx="1066800" cy="579702"/>
          </a:xfrm>
          <a:prstGeom prst="rect">
            <a:avLst/>
          </a:prstGeom>
          <a:noFill/>
        </p:spPr>
      </p:pic>
      <p:pic>
        <p:nvPicPr>
          <p:cNvPr id="5170" name="Picture 50" descr="C:\Users\HR Christoph\Pictures\TZ\15 fahrzeuge\15-05 rettungsdienst\15-05-2 drk\15-5-2-07 gktw\155207-001.jp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239000" y="5973498"/>
            <a:ext cx="1066800" cy="579702"/>
          </a:xfrm>
          <a:prstGeom prst="rect">
            <a:avLst/>
          </a:prstGeom>
          <a:noFill/>
        </p:spPr>
      </p:pic>
      <p:pic>
        <p:nvPicPr>
          <p:cNvPr id="5171" name="Picture 51" descr="C:\Users\HR Christoph\Pictures\TZ\15 fahrzeuge\15-05 rettungsdienst\15-05-2 drk\15-5-2-11 lkw\155211-006.jp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6096000" y="5897298"/>
            <a:ext cx="990600" cy="538295"/>
          </a:xfrm>
          <a:prstGeom prst="rect">
            <a:avLst/>
          </a:prstGeom>
          <a:noFill/>
        </p:spPr>
      </p:pic>
      <p:pic>
        <p:nvPicPr>
          <p:cNvPr id="5172" name="Picture 52" descr="C:\Users\HR Christoph\Pictures\TZ\15 fahrzeuge\15-10 hubschrauber\15-10-03 bw\151004-005.jpg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010400" y="4343400"/>
            <a:ext cx="1828800" cy="993775"/>
          </a:xfrm>
          <a:prstGeom prst="rect">
            <a:avLst/>
          </a:prstGeom>
          <a:noFill/>
        </p:spPr>
      </p:pic>
      <p:pic>
        <p:nvPicPr>
          <p:cNvPr id="5173" name="Picture 53" descr="C:\Users\HR Christoph\Pictures\TZ\15 fahrzeuge\15-10 hubschrauber\15-10-03 bw\151004-003.jpg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5562600" y="4449498"/>
            <a:ext cx="1371600" cy="745331"/>
          </a:xfrm>
          <a:prstGeom prst="rect">
            <a:avLst/>
          </a:prstGeom>
          <a:noFill/>
        </p:spPr>
      </p:pic>
      <p:pic>
        <p:nvPicPr>
          <p:cNvPr id="5174" name="Picture 54" descr="C:\Users\HR Christoph\Pictures\TZ\15 fahrzeuge\15-10 hubschrauber\15-10-05 sonstige\EC145 - rega.jpg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 flipH="1">
            <a:off x="1066800" y="4114800"/>
            <a:ext cx="1066800" cy="421048"/>
          </a:xfrm>
          <a:prstGeom prst="rect">
            <a:avLst/>
          </a:prstGeom>
          <a:noFill/>
        </p:spPr>
      </p:pic>
      <p:pic>
        <p:nvPicPr>
          <p:cNvPr id="5175" name="Picture 55" descr="C:\Users\HR Christoph\Pictures\TZ\15 fahrzeuge\15-01 thw\15-1-06 gkw2\15106-040.jpg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 flipH="1">
            <a:off x="1371600" y="4572001"/>
            <a:ext cx="838200" cy="457200"/>
          </a:xfrm>
          <a:prstGeom prst="rect">
            <a:avLst/>
          </a:prstGeom>
          <a:noFill/>
        </p:spPr>
      </p:pic>
      <p:grpSp>
        <p:nvGrpSpPr>
          <p:cNvPr id="29" name="Gruppieren 28"/>
          <p:cNvGrpSpPr/>
          <p:nvPr/>
        </p:nvGrpSpPr>
        <p:grpSpPr>
          <a:xfrm>
            <a:off x="2362200" y="3505200"/>
            <a:ext cx="2667000" cy="1103531"/>
            <a:chOff x="2362200" y="3505200"/>
            <a:chExt cx="2667000" cy="1103531"/>
          </a:xfrm>
        </p:grpSpPr>
        <p:sp>
          <p:nvSpPr>
            <p:cNvPr id="58" name="Gleichschenkliges Dreieck 57"/>
            <p:cNvSpPr/>
            <p:nvPr/>
          </p:nvSpPr>
          <p:spPr>
            <a:xfrm>
              <a:off x="2362200" y="3505200"/>
              <a:ext cx="2667000" cy="1066800"/>
            </a:xfrm>
            <a:prstGeom prst="triangle">
              <a:avLst>
                <a:gd name="adj" fmla="val 5000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9" name="Textfeld 58"/>
            <p:cNvSpPr txBox="1"/>
            <p:nvPr/>
          </p:nvSpPr>
          <p:spPr>
            <a:xfrm>
              <a:off x="2952532" y="3962400"/>
              <a:ext cx="146706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 smtClean="0"/>
                <a:t>Operational</a:t>
              </a:r>
            </a:p>
            <a:p>
              <a:pPr algn="ctr"/>
              <a:r>
                <a:rPr lang="de-DE" b="1" dirty="0" err="1" smtClean="0"/>
                <a:t>Forces</a:t>
              </a:r>
              <a:endParaRPr lang="de-DE" b="1" dirty="0"/>
            </a:p>
          </p:txBody>
        </p:sp>
      </p:grpSp>
      <p:sp>
        <p:nvSpPr>
          <p:cNvPr id="62" name="Rechteck 61"/>
          <p:cNvSpPr/>
          <p:nvPr/>
        </p:nvSpPr>
        <p:spPr>
          <a:xfrm>
            <a:off x="5486400" y="4267200"/>
            <a:ext cx="34290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3" name="Date Placeholder 5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11/16/2011</a:t>
            </a:r>
            <a:endParaRPr lang="en-US" dirty="0"/>
          </a:p>
        </p:txBody>
      </p:sp>
      <p:sp>
        <p:nvSpPr>
          <p:cNvPr id="66" name="Textfeld 65"/>
          <p:cNvSpPr txBox="1"/>
          <p:nvPr/>
        </p:nvSpPr>
        <p:spPr>
          <a:xfrm>
            <a:off x="2226027" y="1334869"/>
            <a:ext cx="17363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err="1" smtClean="0"/>
              <a:t>Governmental</a:t>
            </a:r>
            <a:endParaRPr lang="de-DE" b="1" dirty="0"/>
          </a:p>
          <a:p>
            <a:r>
              <a:rPr lang="de-DE" b="1" dirty="0" err="1" smtClean="0"/>
              <a:t>Committees</a:t>
            </a:r>
            <a:endParaRPr lang="de-DE" b="1" dirty="0"/>
          </a:p>
        </p:txBody>
      </p:sp>
      <p:sp>
        <p:nvSpPr>
          <p:cNvPr id="1026" name="Cloud"/>
          <p:cNvSpPr>
            <a:spLocks noChangeAspect="1" noEditPoints="1" noChangeArrowheads="1"/>
          </p:cNvSpPr>
          <p:nvPr/>
        </p:nvSpPr>
        <p:spPr bwMode="auto">
          <a:xfrm>
            <a:off x="5486400" y="304800"/>
            <a:ext cx="3200400" cy="214471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31" name="Picture 11" descr="http://t3.gstatic.com/images?q=tbn:ANd9GcRWcazquOG4k7CtEkaWWbkwp8SwOxzHLei18aCddK55k6hx-glTOg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6400800" y="685800"/>
            <a:ext cx="1600200" cy="1298155"/>
          </a:xfrm>
          <a:prstGeom prst="rect">
            <a:avLst/>
          </a:prstGeom>
          <a:noFill/>
        </p:spPr>
      </p:pic>
      <p:pic>
        <p:nvPicPr>
          <p:cNvPr id="33" name="Picture 2" descr="C:\Users\HR Christoph\AppData\Local\Microsoft\Windows\Temporary Internet Files\Content.IE5\1G2SZEGT\MC900371088[1].wmf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1752600" y="1066800"/>
            <a:ext cx="2640886" cy="1752600"/>
          </a:xfrm>
          <a:prstGeom prst="rect">
            <a:avLst/>
          </a:prstGeom>
          <a:noFill/>
        </p:spPr>
      </p:pic>
    </p:spTree>
  </p:cSld>
  <p:clrMapOvr>
    <a:masterClrMapping/>
  </p:clrMapOvr>
  <p:transition advTm="2035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000"/>
                            </p:stCondLst>
                            <p:childTnLst>
                              <p:par>
                                <p:cTn id="5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"/>
                            </p:stCondLst>
                            <p:childTnLst>
                              <p:par>
                                <p:cTn id="73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2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2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1" grpId="0">
        <p:bldAsOne/>
      </p:bldGraphic>
      <p:bldP spid="10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2"/>
          <p:cNvSpPr>
            <a:spLocks noChangeArrowheads="1"/>
          </p:cNvSpPr>
          <p:nvPr/>
        </p:nvSpPr>
        <p:spPr bwMode="auto">
          <a:xfrm>
            <a:off x="133350" y="2662238"/>
            <a:ext cx="9144000" cy="0"/>
          </a:xfrm>
          <a:prstGeom prst="rect">
            <a:avLst/>
          </a:prstGeom>
          <a:solidFill>
            <a:srgbClr val="339999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5124" name="Rectangle 58"/>
          <p:cNvSpPr>
            <a:spLocks noChangeArrowheads="1"/>
          </p:cNvSpPr>
          <p:nvPr/>
        </p:nvSpPr>
        <p:spPr bwMode="auto">
          <a:xfrm>
            <a:off x="323850" y="18049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381000"/>
            <a:ext cx="6248400" cy="71755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u="sng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 Matter of Opinion</a:t>
            </a:r>
          </a:p>
        </p:txBody>
      </p:sp>
      <p:pic>
        <p:nvPicPr>
          <p:cNvPr id="3077" name="Picture 5" descr="C:\Users\HR Christoph\Pictures\Smileys\Feuerwehr\cry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1447800"/>
            <a:ext cx="1100137" cy="908809"/>
          </a:xfrm>
          <a:prstGeom prst="rect">
            <a:avLst/>
          </a:prstGeom>
          <a:noFill/>
        </p:spPr>
      </p:pic>
      <p:pic>
        <p:nvPicPr>
          <p:cNvPr id="3078" name="Picture 6" descr="C:\Users\HR Christoph\Pictures\Smileys\nerdy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1800" y="4876800"/>
            <a:ext cx="1409700" cy="1409700"/>
          </a:xfrm>
          <a:prstGeom prst="rect">
            <a:avLst/>
          </a:prstGeom>
          <a:noFill/>
        </p:spPr>
      </p:pic>
      <p:sp>
        <p:nvSpPr>
          <p:cNvPr id="19" name="Textfeld 18"/>
          <p:cNvSpPr txBox="1"/>
          <p:nvPr/>
        </p:nvSpPr>
        <p:spPr>
          <a:xfrm rot="21088077">
            <a:off x="3435294" y="1652474"/>
            <a:ext cx="3813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„</a:t>
            </a:r>
            <a:r>
              <a:rPr lang="de-DE" b="1" dirty="0" err="1" smtClean="0"/>
              <a:t>They</a:t>
            </a:r>
            <a:r>
              <a:rPr lang="de-DE" b="1" dirty="0" smtClean="0"/>
              <a:t> </a:t>
            </a:r>
            <a:r>
              <a:rPr lang="de-DE" b="1" dirty="0" err="1" smtClean="0"/>
              <a:t>don‘t</a:t>
            </a:r>
            <a:r>
              <a:rPr lang="de-DE" b="1" dirty="0" smtClean="0"/>
              <a:t> </a:t>
            </a:r>
            <a:r>
              <a:rPr lang="de-DE" b="1" dirty="0" err="1" smtClean="0"/>
              <a:t>know</a:t>
            </a:r>
            <a:r>
              <a:rPr lang="de-DE" b="1" dirty="0" smtClean="0"/>
              <a:t> </a:t>
            </a:r>
            <a:r>
              <a:rPr lang="de-DE" b="1" dirty="0" err="1" smtClean="0"/>
              <a:t>about</a:t>
            </a:r>
            <a:r>
              <a:rPr lang="de-DE" b="1" dirty="0" smtClean="0"/>
              <a:t> </a:t>
            </a:r>
            <a:r>
              <a:rPr lang="de-DE" b="1" dirty="0" err="1" smtClean="0"/>
              <a:t>my</a:t>
            </a:r>
            <a:r>
              <a:rPr lang="de-DE" b="1" dirty="0" smtClean="0"/>
              <a:t> </a:t>
            </a:r>
            <a:r>
              <a:rPr lang="de-DE" b="1" dirty="0" err="1" smtClean="0"/>
              <a:t>job</a:t>
            </a:r>
            <a:r>
              <a:rPr lang="de-DE" b="1" dirty="0" smtClean="0"/>
              <a:t>!“</a:t>
            </a:r>
            <a:endParaRPr lang="de-DE" b="1" dirty="0"/>
          </a:p>
        </p:txBody>
      </p:sp>
      <p:sp>
        <p:nvSpPr>
          <p:cNvPr id="21" name="Textfeld 20"/>
          <p:cNvSpPr txBox="1"/>
          <p:nvPr/>
        </p:nvSpPr>
        <p:spPr>
          <a:xfrm rot="21144930">
            <a:off x="1913756" y="4653596"/>
            <a:ext cx="3570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„</a:t>
            </a:r>
            <a:r>
              <a:rPr lang="de-DE" b="1" dirty="0" err="1" smtClean="0"/>
              <a:t>There</a:t>
            </a:r>
            <a:r>
              <a:rPr lang="de-DE" b="1" dirty="0" smtClean="0"/>
              <a:t> </a:t>
            </a:r>
            <a:r>
              <a:rPr lang="de-DE" b="1" dirty="0" err="1" smtClean="0"/>
              <a:t>is</a:t>
            </a:r>
            <a:r>
              <a:rPr lang="de-DE" b="1" dirty="0" smtClean="0"/>
              <a:t> </a:t>
            </a:r>
            <a:r>
              <a:rPr lang="de-DE" b="1" dirty="0" err="1" smtClean="0"/>
              <a:t>no</a:t>
            </a:r>
            <a:r>
              <a:rPr lang="de-DE" b="1" dirty="0" smtClean="0"/>
              <a:t> </a:t>
            </a:r>
            <a:r>
              <a:rPr lang="de-DE" b="1" dirty="0" err="1" smtClean="0"/>
              <a:t>way</a:t>
            </a:r>
            <a:r>
              <a:rPr lang="de-DE" b="1" dirty="0" smtClean="0"/>
              <a:t> </a:t>
            </a:r>
            <a:r>
              <a:rPr lang="de-DE" b="1" dirty="0" err="1" smtClean="0"/>
              <a:t>like</a:t>
            </a:r>
            <a:r>
              <a:rPr lang="de-DE" b="1" dirty="0" smtClean="0"/>
              <a:t> </a:t>
            </a:r>
            <a:r>
              <a:rPr lang="de-DE" b="1" dirty="0" err="1" smtClean="0"/>
              <a:t>my</a:t>
            </a:r>
            <a:r>
              <a:rPr lang="de-DE" b="1" dirty="0" smtClean="0"/>
              <a:t> </a:t>
            </a:r>
            <a:r>
              <a:rPr lang="de-DE" b="1" dirty="0" err="1" smtClean="0"/>
              <a:t>way</a:t>
            </a:r>
            <a:r>
              <a:rPr lang="de-DE" b="1" dirty="0" smtClean="0"/>
              <a:t>!“</a:t>
            </a:r>
            <a:endParaRPr lang="de-DE" b="1" dirty="0"/>
          </a:p>
        </p:txBody>
      </p:sp>
      <p:sp>
        <p:nvSpPr>
          <p:cNvPr id="22" name="Textfeld 21"/>
          <p:cNvSpPr txBox="1"/>
          <p:nvPr/>
        </p:nvSpPr>
        <p:spPr>
          <a:xfrm rot="21099048">
            <a:off x="1834792" y="3255121"/>
            <a:ext cx="3929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„</a:t>
            </a:r>
            <a:r>
              <a:rPr lang="de-DE" b="1" dirty="0" err="1" smtClean="0"/>
              <a:t>They</a:t>
            </a:r>
            <a:r>
              <a:rPr lang="de-DE" b="1" dirty="0" smtClean="0"/>
              <a:t> </a:t>
            </a:r>
            <a:r>
              <a:rPr lang="de-DE" b="1" dirty="0" err="1" smtClean="0"/>
              <a:t>are</a:t>
            </a:r>
            <a:r>
              <a:rPr lang="de-DE" b="1" dirty="0" smtClean="0"/>
              <a:t> </a:t>
            </a:r>
            <a:r>
              <a:rPr lang="de-DE" b="1" dirty="0" err="1" smtClean="0"/>
              <a:t>only</a:t>
            </a:r>
            <a:r>
              <a:rPr lang="de-DE" b="1" dirty="0" smtClean="0"/>
              <a:t> </a:t>
            </a:r>
            <a:r>
              <a:rPr lang="de-DE" b="1" dirty="0" err="1" smtClean="0"/>
              <a:t>keen</a:t>
            </a:r>
            <a:r>
              <a:rPr lang="de-DE" b="1" dirty="0" smtClean="0"/>
              <a:t> on </a:t>
            </a:r>
            <a:r>
              <a:rPr lang="de-DE" b="1" dirty="0" err="1" smtClean="0"/>
              <a:t>publicity</a:t>
            </a:r>
            <a:r>
              <a:rPr lang="de-DE" b="1" dirty="0" smtClean="0"/>
              <a:t>!“</a:t>
            </a:r>
            <a:endParaRPr lang="de-DE" b="1" dirty="0"/>
          </a:p>
        </p:txBody>
      </p:sp>
      <p:sp>
        <p:nvSpPr>
          <p:cNvPr id="23" name="Textfeld 22"/>
          <p:cNvSpPr txBox="1"/>
          <p:nvPr/>
        </p:nvSpPr>
        <p:spPr>
          <a:xfrm rot="486977">
            <a:off x="4348765" y="2499808"/>
            <a:ext cx="4134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„</a:t>
            </a:r>
            <a:r>
              <a:rPr lang="de-DE" b="1" dirty="0" err="1" smtClean="0"/>
              <a:t>They</a:t>
            </a:r>
            <a:r>
              <a:rPr lang="de-DE" b="1" dirty="0" smtClean="0"/>
              <a:t> </a:t>
            </a:r>
            <a:r>
              <a:rPr lang="de-DE" b="1" dirty="0" err="1" smtClean="0"/>
              <a:t>don‘t</a:t>
            </a:r>
            <a:r>
              <a:rPr lang="de-DE" b="1" dirty="0" smtClean="0"/>
              <a:t> do a </a:t>
            </a:r>
            <a:r>
              <a:rPr lang="de-DE" b="1" dirty="0" err="1" smtClean="0"/>
              <a:t>good</a:t>
            </a:r>
            <a:r>
              <a:rPr lang="de-DE" b="1" dirty="0" smtClean="0"/>
              <a:t> </a:t>
            </a:r>
            <a:r>
              <a:rPr lang="de-DE" b="1" dirty="0" err="1" smtClean="0"/>
              <a:t>job</a:t>
            </a:r>
            <a:r>
              <a:rPr lang="de-DE" b="1" dirty="0" smtClean="0"/>
              <a:t> </a:t>
            </a:r>
            <a:r>
              <a:rPr lang="de-DE" b="1" dirty="0" err="1" smtClean="0"/>
              <a:t>anyway</a:t>
            </a:r>
            <a:r>
              <a:rPr lang="de-DE" b="1" dirty="0" smtClean="0"/>
              <a:t>!“</a:t>
            </a:r>
            <a:endParaRPr lang="de-DE" b="1" dirty="0"/>
          </a:p>
        </p:txBody>
      </p:sp>
      <p:sp>
        <p:nvSpPr>
          <p:cNvPr id="24" name="Textfeld 23"/>
          <p:cNvSpPr txBox="1"/>
          <p:nvPr/>
        </p:nvSpPr>
        <p:spPr>
          <a:xfrm rot="322788">
            <a:off x="3512052" y="4031861"/>
            <a:ext cx="4750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„</a:t>
            </a:r>
            <a:r>
              <a:rPr lang="de-DE" b="1" dirty="0" err="1" smtClean="0"/>
              <a:t>Their</a:t>
            </a:r>
            <a:r>
              <a:rPr lang="de-DE" b="1" dirty="0" smtClean="0"/>
              <a:t> </a:t>
            </a:r>
            <a:r>
              <a:rPr lang="de-DE" b="1" dirty="0" err="1" smtClean="0"/>
              <a:t>activities</a:t>
            </a:r>
            <a:r>
              <a:rPr lang="de-DE" b="1" dirty="0" smtClean="0"/>
              <a:t> </a:t>
            </a:r>
            <a:r>
              <a:rPr lang="de-DE" b="1" dirty="0" err="1" smtClean="0"/>
              <a:t>don‘t</a:t>
            </a:r>
            <a:r>
              <a:rPr lang="de-DE" b="1" dirty="0" smtClean="0"/>
              <a:t> </a:t>
            </a:r>
            <a:r>
              <a:rPr lang="de-DE" b="1" dirty="0" err="1" smtClean="0"/>
              <a:t>relate</a:t>
            </a:r>
            <a:r>
              <a:rPr lang="de-DE" b="1" dirty="0" smtClean="0"/>
              <a:t> </a:t>
            </a:r>
            <a:r>
              <a:rPr lang="de-DE" b="1" dirty="0" err="1" smtClean="0"/>
              <a:t>to</a:t>
            </a:r>
            <a:r>
              <a:rPr lang="de-DE" b="1" dirty="0" smtClean="0"/>
              <a:t> </a:t>
            </a:r>
            <a:r>
              <a:rPr lang="de-DE" b="1" dirty="0" err="1" smtClean="0"/>
              <a:t>my</a:t>
            </a:r>
            <a:r>
              <a:rPr lang="de-DE" b="1" dirty="0" smtClean="0"/>
              <a:t> </a:t>
            </a:r>
            <a:r>
              <a:rPr lang="de-DE" b="1" dirty="0" err="1" smtClean="0"/>
              <a:t>tasks</a:t>
            </a:r>
            <a:r>
              <a:rPr lang="de-DE" b="1" dirty="0" smtClean="0"/>
              <a:t>!“</a:t>
            </a:r>
            <a:endParaRPr lang="de-DE" b="1" dirty="0"/>
          </a:p>
        </p:txBody>
      </p:sp>
    </p:spTree>
  </p:cSld>
  <p:clrMapOvr>
    <a:masterClrMapping/>
  </p:clrMapOvr>
  <p:transition advTm="2035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500"/>
                            </p:stCondLst>
                            <p:childTnLst>
                              <p:par>
                                <p:cTn id="66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000"/>
                            </p:stCondLst>
                            <p:childTnLst>
                              <p:par>
                                <p:cTn id="71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9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2"/>
          <p:cNvSpPr>
            <a:spLocks noChangeArrowheads="1"/>
          </p:cNvSpPr>
          <p:nvPr/>
        </p:nvSpPr>
        <p:spPr bwMode="auto">
          <a:xfrm>
            <a:off x="133350" y="2662238"/>
            <a:ext cx="9144000" cy="0"/>
          </a:xfrm>
          <a:prstGeom prst="rect">
            <a:avLst/>
          </a:prstGeom>
          <a:solidFill>
            <a:srgbClr val="339999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5124" name="Rectangle 58"/>
          <p:cNvSpPr>
            <a:spLocks noChangeArrowheads="1"/>
          </p:cNvSpPr>
          <p:nvPr/>
        </p:nvSpPr>
        <p:spPr bwMode="auto">
          <a:xfrm>
            <a:off x="323850" y="18049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381000"/>
            <a:ext cx="6248400" cy="71755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u="sng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 Matter of Opinion</a:t>
            </a:r>
          </a:p>
        </p:txBody>
      </p:sp>
      <p:pic>
        <p:nvPicPr>
          <p:cNvPr id="3077" name="Picture 5" descr="C:\Users\HR Christoph\Pictures\Smileys\Feuerwehr\cry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1447800"/>
            <a:ext cx="1100137" cy="908809"/>
          </a:xfrm>
          <a:prstGeom prst="rect">
            <a:avLst/>
          </a:prstGeom>
          <a:noFill/>
        </p:spPr>
      </p:pic>
      <p:pic>
        <p:nvPicPr>
          <p:cNvPr id="3078" name="Picture 6" descr="C:\Users\HR Christoph\Pictures\Smileys\nerdy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1800" y="4876800"/>
            <a:ext cx="1409700" cy="1409700"/>
          </a:xfrm>
          <a:prstGeom prst="rect">
            <a:avLst/>
          </a:prstGeom>
          <a:noFill/>
        </p:spPr>
      </p:pic>
      <p:sp>
        <p:nvSpPr>
          <p:cNvPr id="19" name="Textfeld 18"/>
          <p:cNvSpPr txBox="1"/>
          <p:nvPr/>
        </p:nvSpPr>
        <p:spPr>
          <a:xfrm rot="21088077">
            <a:off x="3435294" y="1652474"/>
            <a:ext cx="3813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„</a:t>
            </a:r>
            <a:r>
              <a:rPr lang="de-DE" b="1" dirty="0" err="1" smtClean="0"/>
              <a:t>They</a:t>
            </a:r>
            <a:r>
              <a:rPr lang="de-DE" b="1" dirty="0" smtClean="0"/>
              <a:t> </a:t>
            </a:r>
            <a:r>
              <a:rPr lang="de-DE" b="1" dirty="0" err="1" smtClean="0"/>
              <a:t>don‘t</a:t>
            </a:r>
            <a:r>
              <a:rPr lang="de-DE" b="1" dirty="0" smtClean="0"/>
              <a:t> </a:t>
            </a:r>
            <a:r>
              <a:rPr lang="de-DE" b="1" dirty="0" err="1" smtClean="0"/>
              <a:t>know</a:t>
            </a:r>
            <a:r>
              <a:rPr lang="de-DE" b="1" dirty="0" smtClean="0"/>
              <a:t> </a:t>
            </a:r>
            <a:r>
              <a:rPr lang="de-DE" b="1" dirty="0" err="1" smtClean="0"/>
              <a:t>about</a:t>
            </a:r>
            <a:r>
              <a:rPr lang="de-DE" b="1" dirty="0" smtClean="0"/>
              <a:t> </a:t>
            </a:r>
            <a:r>
              <a:rPr lang="de-DE" b="1" dirty="0" err="1" smtClean="0"/>
              <a:t>my</a:t>
            </a:r>
            <a:r>
              <a:rPr lang="de-DE" b="1" dirty="0" smtClean="0"/>
              <a:t> </a:t>
            </a:r>
            <a:r>
              <a:rPr lang="de-DE" b="1" dirty="0" err="1" smtClean="0"/>
              <a:t>job</a:t>
            </a:r>
            <a:r>
              <a:rPr lang="de-DE" b="1" dirty="0" smtClean="0"/>
              <a:t>!“</a:t>
            </a:r>
            <a:endParaRPr lang="de-DE" b="1" dirty="0"/>
          </a:p>
        </p:txBody>
      </p:sp>
      <p:pic>
        <p:nvPicPr>
          <p:cNvPr id="3079" name="Picture 7" descr="C:\Users\HR Christoph\Pictures\Smileys\OFCOemail[1]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5961529"/>
            <a:ext cx="914400" cy="896471"/>
          </a:xfrm>
          <a:prstGeom prst="rect">
            <a:avLst/>
          </a:prstGeom>
          <a:noFill/>
        </p:spPr>
      </p:pic>
      <p:sp>
        <p:nvSpPr>
          <p:cNvPr id="21" name="Textfeld 20"/>
          <p:cNvSpPr txBox="1"/>
          <p:nvPr/>
        </p:nvSpPr>
        <p:spPr>
          <a:xfrm rot="21144930">
            <a:off x="1913756" y="4653596"/>
            <a:ext cx="3570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„</a:t>
            </a:r>
            <a:r>
              <a:rPr lang="de-DE" b="1" dirty="0" err="1" smtClean="0"/>
              <a:t>There</a:t>
            </a:r>
            <a:r>
              <a:rPr lang="de-DE" b="1" dirty="0" smtClean="0"/>
              <a:t> </a:t>
            </a:r>
            <a:r>
              <a:rPr lang="de-DE" b="1" dirty="0" err="1" smtClean="0"/>
              <a:t>is</a:t>
            </a:r>
            <a:r>
              <a:rPr lang="de-DE" b="1" dirty="0" smtClean="0"/>
              <a:t> </a:t>
            </a:r>
            <a:r>
              <a:rPr lang="de-DE" b="1" dirty="0" err="1" smtClean="0"/>
              <a:t>no</a:t>
            </a:r>
            <a:r>
              <a:rPr lang="de-DE" b="1" dirty="0" smtClean="0"/>
              <a:t> </a:t>
            </a:r>
            <a:r>
              <a:rPr lang="de-DE" b="1" dirty="0" err="1" smtClean="0"/>
              <a:t>way</a:t>
            </a:r>
            <a:r>
              <a:rPr lang="de-DE" b="1" dirty="0" smtClean="0"/>
              <a:t> </a:t>
            </a:r>
            <a:r>
              <a:rPr lang="de-DE" b="1" dirty="0" err="1" smtClean="0"/>
              <a:t>like</a:t>
            </a:r>
            <a:r>
              <a:rPr lang="de-DE" b="1" dirty="0" smtClean="0"/>
              <a:t> </a:t>
            </a:r>
            <a:r>
              <a:rPr lang="de-DE" b="1" dirty="0" err="1" smtClean="0"/>
              <a:t>my</a:t>
            </a:r>
            <a:r>
              <a:rPr lang="de-DE" b="1" dirty="0" smtClean="0"/>
              <a:t> </a:t>
            </a:r>
            <a:r>
              <a:rPr lang="de-DE" b="1" dirty="0" err="1" smtClean="0"/>
              <a:t>way</a:t>
            </a:r>
            <a:r>
              <a:rPr lang="de-DE" b="1" dirty="0" smtClean="0"/>
              <a:t>!“</a:t>
            </a:r>
            <a:endParaRPr lang="de-DE" b="1" dirty="0"/>
          </a:p>
        </p:txBody>
      </p:sp>
      <p:sp>
        <p:nvSpPr>
          <p:cNvPr id="22" name="Textfeld 21"/>
          <p:cNvSpPr txBox="1"/>
          <p:nvPr/>
        </p:nvSpPr>
        <p:spPr>
          <a:xfrm rot="21099048">
            <a:off x="1834792" y="3255121"/>
            <a:ext cx="3929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„</a:t>
            </a:r>
            <a:r>
              <a:rPr lang="de-DE" b="1" dirty="0" err="1" smtClean="0"/>
              <a:t>They</a:t>
            </a:r>
            <a:r>
              <a:rPr lang="de-DE" b="1" dirty="0" smtClean="0"/>
              <a:t> </a:t>
            </a:r>
            <a:r>
              <a:rPr lang="de-DE" b="1" dirty="0" err="1" smtClean="0"/>
              <a:t>are</a:t>
            </a:r>
            <a:r>
              <a:rPr lang="de-DE" b="1" dirty="0" smtClean="0"/>
              <a:t> </a:t>
            </a:r>
            <a:r>
              <a:rPr lang="de-DE" b="1" dirty="0" err="1" smtClean="0"/>
              <a:t>only</a:t>
            </a:r>
            <a:r>
              <a:rPr lang="de-DE" b="1" dirty="0" smtClean="0"/>
              <a:t> </a:t>
            </a:r>
            <a:r>
              <a:rPr lang="de-DE" b="1" dirty="0" err="1" smtClean="0"/>
              <a:t>keen</a:t>
            </a:r>
            <a:r>
              <a:rPr lang="de-DE" b="1" dirty="0" smtClean="0"/>
              <a:t> on </a:t>
            </a:r>
            <a:r>
              <a:rPr lang="de-DE" b="1" dirty="0" err="1" smtClean="0"/>
              <a:t>publicity</a:t>
            </a:r>
            <a:r>
              <a:rPr lang="de-DE" b="1" dirty="0" smtClean="0"/>
              <a:t>!“</a:t>
            </a:r>
            <a:endParaRPr lang="de-DE" b="1" dirty="0"/>
          </a:p>
        </p:txBody>
      </p:sp>
      <p:sp>
        <p:nvSpPr>
          <p:cNvPr id="23" name="Textfeld 22"/>
          <p:cNvSpPr txBox="1"/>
          <p:nvPr/>
        </p:nvSpPr>
        <p:spPr>
          <a:xfrm rot="486977">
            <a:off x="4348765" y="2499808"/>
            <a:ext cx="4134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„</a:t>
            </a:r>
            <a:r>
              <a:rPr lang="de-DE" b="1" dirty="0" err="1" smtClean="0"/>
              <a:t>They</a:t>
            </a:r>
            <a:r>
              <a:rPr lang="de-DE" b="1" dirty="0" smtClean="0"/>
              <a:t> </a:t>
            </a:r>
            <a:r>
              <a:rPr lang="de-DE" b="1" dirty="0" err="1" smtClean="0"/>
              <a:t>don‘t</a:t>
            </a:r>
            <a:r>
              <a:rPr lang="de-DE" b="1" dirty="0" smtClean="0"/>
              <a:t> do a </a:t>
            </a:r>
            <a:r>
              <a:rPr lang="de-DE" b="1" dirty="0" err="1" smtClean="0"/>
              <a:t>good</a:t>
            </a:r>
            <a:r>
              <a:rPr lang="de-DE" b="1" dirty="0" smtClean="0"/>
              <a:t> </a:t>
            </a:r>
            <a:r>
              <a:rPr lang="de-DE" b="1" dirty="0" err="1" smtClean="0"/>
              <a:t>job</a:t>
            </a:r>
            <a:r>
              <a:rPr lang="de-DE" b="1" dirty="0" smtClean="0"/>
              <a:t> </a:t>
            </a:r>
            <a:r>
              <a:rPr lang="de-DE" b="1" dirty="0" err="1" smtClean="0"/>
              <a:t>anyway</a:t>
            </a:r>
            <a:r>
              <a:rPr lang="de-DE" b="1" dirty="0" smtClean="0"/>
              <a:t>!“</a:t>
            </a:r>
            <a:endParaRPr lang="de-DE" b="1" dirty="0"/>
          </a:p>
        </p:txBody>
      </p:sp>
      <p:sp>
        <p:nvSpPr>
          <p:cNvPr id="24" name="Textfeld 23"/>
          <p:cNvSpPr txBox="1"/>
          <p:nvPr/>
        </p:nvSpPr>
        <p:spPr>
          <a:xfrm rot="322788">
            <a:off x="3512052" y="4031861"/>
            <a:ext cx="4750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„</a:t>
            </a:r>
            <a:r>
              <a:rPr lang="de-DE" b="1" dirty="0" err="1" smtClean="0"/>
              <a:t>Their</a:t>
            </a:r>
            <a:r>
              <a:rPr lang="de-DE" b="1" dirty="0" smtClean="0"/>
              <a:t> </a:t>
            </a:r>
            <a:r>
              <a:rPr lang="de-DE" b="1" dirty="0" err="1" smtClean="0"/>
              <a:t>activities</a:t>
            </a:r>
            <a:r>
              <a:rPr lang="de-DE" b="1" dirty="0" smtClean="0"/>
              <a:t> </a:t>
            </a:r>
            <a:r>
              <a:rPr lang="de-DE" b="1" dirty="0" err="1" smtClean="0"/>
              <a:t>don‘t</a:t>
            </a:r>
            <a:r>
              <a:rPr lang="de-DE" b="1" dirty="0" smtClean="0"/>
              <a:t> </a:t>
            </a:r>
            <a:r>
              <a:rPr lang="de-DE" b="1" dirty="0" err="1" smtClean="0"/>
              <a:t>relate</a:t>
            </a:r>
            <a:r>
              <a:rPr lang="de-DE" b="1" dirty="0" smtClean="0"/>
              <a:t> </a:t>
            </a:r>
            <a:r>
              <a:rPr lang="de-DE" b="1" dirty="0" err="1" smtClean="0"/>
              <a:t>to</a:t>
            </a:r>
            <a:r>
              <a:rPr lang="de-DE" b="1" dirty="0" smtClean="0"/>
              <a:t> </a:t>
            </a:r>
            <a:r>
              <a:rPr lang="de-DE" b="1" dirty="0" err="1" smtClean="0"/>
              <a:t>my</a:t>
            </a:r>
            <a:r>
              <a:rPr lang="de-DE" b="1" dirty="0" smtClean="0"/>
              <a:t> </a:t>
            </a:r>
            <a:r>
              <a:rPr lang="de-DE" b="1" dirty="0" err="1" smtClean="0"/>
              <a:t>tasks</a:t>
            </a:r>
            <a:r>
              <a:rPr lang="de-DE" b="1" dirty="0" smtClean="0"/>
              <a:t>!“</a:t>
            </a:r>
            <a:endParaRPr lang="de-DE" b="1" dirty="0"/>
          </a:p>
        </p:txBody>
      </p:sp>
      <p:pic>
        <p:nvPicPr>
          <p:cNvPr id="4098" name="Picture 2" descr="C:\Users\HR Christoph\Pictures\Smileys\OFCOComputing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52800" y="5410200"/>
            <a:ext cx="904875" cy="866641"/>
          </a:xfrm>
          <a:prstGeom prst="rect">
            <a:avLst/>
          </a:prstGeom>
          <a:noFill/>
        </p:spPr>
      </p:pic>
      <p:pic>
        <p:nvPicPr>
          <p:cNvPr id="4099" name="Picture 3" descr="C:\Users\HR Christoph\Pictures\Smileys\computer_p2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24000" y="5791200"/>
            <a:ext cx="1066800" cy="796119"/>
          </a:xfrm>
          <a:prstGeom prst="rect">
            <a:avLst/>
          </a:prstGeom>
          <a:noFill/>
        </p:spPr>
      </p:pic>
    </p:spTree>
  </p:cSld>
  <p:clrMapOvr>
    <a:masterClrMapping/>
  </p:clrMapOvr>
  <p:transition advTm="2035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1295400" cy="4691063"/>
          </a:xfrm>
        </p:spPr>
        <p:txBody>
          <a:bodyPr/>
          <a:lstStyle/>
          <a:p>
            <a:r>
              <a:rPr lang="en-US" smtClean="0"/>
              <a:t>=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84738" y="457200"/>
            <a:ext cx="32464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b="1" u="sng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Stop Playing!</a:t>
            </a:r>
            <a:endParaRPr lang="en-US" sz="3600" b="1" u="sng" dirty="0">
              <a:solidFill>
                <a:schemeClr val="accent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3124200" y="62801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/>
              <a:t>http://humanityroad.org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>
          <a:xfrm>
            <a:off x="6553200" y="6280150"/>
            <a:ext cx="2133600" cy="365125"/>
          </a:xfrm>
        </p:spPr>
        <p:txBody>
          <a:bodyPr/>
          <a:lstStyle/>
          <a:p>
            <a:pPr>
              <a:defRPr/>
            </a:pPr>
            <a:fld id="{793CA356-79E2-4B7F-86A7-37FFB5967D96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2" name="Date Placeholder 5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11/16/2011</a:t>
            </a:r>
            <a:endParaRPr lang="en-US" dirty="0"/>
          </a:p>
        </p:txBody>
      </p:sp>
      <p:sp>
        <p:nvSpPr>
          <p:cNvPr id="11" name="Rectangle 12"/>
          <p:cNvSpPr/>
          <p:nvPr/>
        </p:nvSpPr>
        <p:spPr>
          <a:xfrm>
            <a:off x="1377325" y="5486400"/>
            <a:ext cx="74510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b="1" u="sng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It’s a Matter of Life and Death !</a:t>
            </a:r>
            <a:endParaRPr lang="en-US" sz="3600" b="1" u="sng" dirty="0">
              <a:solidFill>
                <a:schemeClr val="accent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053" name="Picture 5" descr="C:\Users\HR Christoph\AppData\Local\Microsoft\Windows\Temporary Internet Files\Content.IE5\XVLI3C6Y\MC90044489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1639122"/>
            <a:ext cx="1676400" cy="2170878"/>
          </a:xfrm>
          <a:prstGeom prst="rect">
            <a:avLst/>
          </a:prstGeom>
          <a:noFill/>
        </p:spPr>
      </p:pic>
      <p:cxnSp>
        <p:nvCxnSpPr>
          <p:cNvPr id="15" name="Gerade Verbindung 14"/>
          <p:cNvCxnSpPr/>
          <p:nvPr/>
        </p:nvCxnSpPr>
        <p:spPr>
          <a:xfrm>
            <a:off x="2057400" y="1066800"/>
            <a:ext cx="2362200" cy="31242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 flipH="1">
            <a:off x="2057400" y="1143000"/>
            <a:ext cx="2590800" cy="31242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feld 18"/>
          <p:cNvSpPr txBox="1"/>
          <p:nvPr/>
        </p:nvSpPr>
        <p:spPr>
          <a:xfrm>
            <a:off x="4267200" y="2882205"/>
            <a:ext cx="44037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3200" b="1" dirty="0" smtClean="0">
                <a:solidFill>
                  <a:srgbClr val="FFC000"/>
                </a:solidFill>
              </a:rPr>
              <a:t>  </a:t>
            </a:r>
            <a:r>
              <a:rPr lang="de-DE" sz="3200" b="1" dirty="0" err="1" smtClean="0">
                <a:solidFill>
                  <a:srgbClr val="FFC000"/>
                </a:solidFill>
              </a:rPr>
              <a:t>collaboration</a:t>
            </a:r>
            <a:endParaRPr lang="de-DE" sz="3200" b="1" dirty="0" smtClean="0">
              <a:solidFill>
                <a:srgbClr val="FFC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de-DE" sz="3200" b="1" dirty="0" smtClean="0">
                <a:solidFill>
                  <a:srgbClr val="FFC000"/>
                </a:solidFill>
              </a:rPr>
              <a:t>  </a:t>
            </a:r>
            <a:r>
              <a:rPr lang="de-DE" sz="3200" b="1" dirty="0" err="1" smtClean="0">
                <a:solidFill>
                  <a:srgbClr val="FFC000"/>
                </a:solidFill>
              </a:rPr>
              <a:t>sharing</a:t>
            </a:r>
            <a:r>
              <a:rPr lang="de-DE" sz="3200" b="1" dirty="0" smtClean="0">
                <a:solidFill>
                  <a:srgbClr val="FFC000"/>
                </a:solidFill>
              </a:rPr>
              <a:t> </a:t>
            </a:r>
            <a:r>
              <a:rPr lang="de-DE" sz="3200" b="1" dirty="0" err="1" smtClean="0">
                <a:solidFill>
                  <a:srgbClr val="FFC000"/>
                </a:solidFill>
              </a:rPr>
              <a:t>information</a:t>
            </a:r>
            <a:endParaRPr lang="de-DE" sz="3200" b="1" dirty="0" smtClean="0">
              <a:solidFill>
                <a:srgbClr val="FFC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de-DE" sz="3200" b="1" dirty="0" smtClean="0">
                <a:solidFill>
                  <a:srgbClr val="FFC000"/>
                </a:solidFill>
              </a:rPr>
              <a:t>  </a:t>
            </a:r>
            <a:r>
              <a:rPr lang="de-DE" sz="3200" b="1" dirty="0" err="1" smtClean="0">
                <a:solidFill>
                  <a:srgbClr val="FFC000"/>
                </a:solidFill>
              </a:rPr>
              <a:t>appreciation</a:t>
            </a:r>
            <a:endParaRPr lang="de-DE" sz="3200" b="1" dirty="0">
              <a:solidFill>
                <a:srgbClr val="FFC000"/>
              </a:solidFill>
            </a:endParaRPr>
          </a:p>
        </p:txBody>
      </p:sp>
      <p:sp>
        <p:nvSpPr>
          <p:cNvPr id="14" name="Rectangle 12"/>
          <p:cNvSpPr/>
          <p:nvPr/>
        </p:nvSpPr>
        <p:spPr>
          <a:xfrm>
            <a:off x="4349068" y="2209800"/>
            <a:ext cx="13276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u="sng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Start </a:t>
            </a:r>
            <a:endParaRPr lang="en-US" sz="3200" b="1" u="sng" dirty="0">
              <a:solidFill>
                <a:schemeClr val="accent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Rectangle 12"/>
          <p:cNvSpPr/>
          <p:nvPr/>
        </p:nvSpPr>
        <p:spPr>
          <a:xfrm>
            <a:off x="5453393" y="2209800"/>
            <a:ext cx="23952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u="sng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/ Continue</a:t>
            </a:r>
            <a:endParaRPr lang="en-US" sz="3200" b="1" u="sng" dirty="0">
              <a:solidFill>
                <a:schemeClr val="accent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advTm="254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Bildschirmpräsentation (4:3)</PresentationFormat>
  <Paragraphs>45</Paragraphs>
  <Slides>5</Slides>
  <Notes>5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Office Theme</vt:lpstr>
      <vt:lpstr>Building Bridges</vt:lpstr>
      <vt:lpstr>Disaster Management</vt:lpstr>
      <vt:lpstr>A Matter of Opinion</vt:lpstr>
      <vt:lpstr>A Matter of Opinion</vt:lpstr>
      <vt:lpstr>Folie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christine thompson</dc:creator>
  <cp:lastModifiedBy>HR Christoph</cp:lastModifiedBy>
  <cp:revision>135</cp:revision>
  <dcterms:created xsi:type="dcterms:W3CDTF">2010-09-30T13:43:17Z</dcterms:created>
  <dcterms:modified xsi:type="dcterms:W3CDTF">2011-11-16T13:03:15Z</dcterms:modified>
</cp:coreProperties>
</file>